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sldIdLst>
    <p:sldId id="256" r:id="rId2"/>
  </p:sldIdLst>
  <p:sldSz cx="43891200" cy="32918400"/>
  <p:notesSz cx="7559675" cy="10691813"/>
  <p:defaultTextStyle>
    <a:defPPr>
      <a:defRPr lang="en-US"/>
    </a:defPPr>
    <a:lvl1pPr marL="0" algn="l" defTabSz="914256" rtl="0" eaLnBrk="1" latinLnBrk="0" hangingPunct="1">
      <a:defRPr sz="1900" kern="1200">
        <a:solidFill>
          <a:schemeClr val="tx1"/>
        </a:solidFill>
        <a:latin typeface="+mn-lt"/>
        <a:ea typeface="+mn-ea"/>
        <a:cs typeface="+mn-cs"/>
      </a:defRPr>
    </a:lvl1pPr>
    <a:lvl2pPr marL="457128" algn="l" defTabSz="914256" rtl="0" eaLnBrk="1" latinLnBrk="0" hangingPunct="1">
      <a:defRPr sz="1900" kern="1200">
        <a:solidFill>
          <a:schemeClr val="tx1"/>
        </a:solidFill>
        <a:latin typeface="+mn-lt"/>
        <a:ea typeface="+mn-ea"/>
        <a:cs typeface="+mn-cs"/>
      </a:defRPr>
    </a:lvl2pPr>
    <a:lvl3pPr marL="914256" algn="l" defTabSz="914256" rtl="0" eaLnBrk="1" latinLnBrk="0" hangingPunct="1">
      <a:defRPr sz="1900" kern="1200">
        <a:solidFill>
          <a:schemeClr val="tx1"/>
        </a:solidFill>
        <a:latin typeface="+mn-lt"/>
        <a:ea typeface="+mn-ea"/>
        <a:cs typeface="+mn-cs"/>
      </a:defRPr>
    </a:lvl3pPr>
    <a:lvl4pPr marL="1371379" algn="l" defTabSz="914256" rtl="0" eaLnBrk="1" latinLnBrk="0" hangingPunct="1">
      <a:defRPr sz="1900" kern="1200">
        <a:solidFill>
          <a:schemeClr val="tx1"/>
        </a:solidFill>
        <a:latin typeface="+mn-lt"/>
        <a:ea typeface="+mn-ea"/>
        <a:cs typeface="+mn-cs"/>
      </a:defRPr>
    </a:lvl4pPr>
    <a:lvl5pPr marL="1828507" algn="l" defTabSz="914256" rtl="0" eaLnBrk="1" latinLnBrk="0" hangingPunct="1">
      <a:defRPr sz="1900" kern="1200">
        <a:solidFill>
          <a:schemeClr val="tx1"/>
        </a:solidFill>
        <a:latin typeface="+mn-lt"/>
        <a:ea typeface="+mn-ea"/>
        <a:cs typeface="+mn-cs"/>
      </a:defRPr>
    </a:lvl5pPr>
    <a:lvl6pPr marL="2285635" algn="l" defTabSz="914256" rtl="0" eaLnBrk="1" latinLnBrk="0" hangingPunct="1">
      <a:defRPr sz="1900" kern="1200">
        <a:solidFill>
          <a:schemeClr val="tx1"/>
        </a:solidFill>
        <a:latin typeface="+mn-lt"/>
        <a:ea typeface="+mn-ea"/>
        <a:cs typeface="+mn-cs"/>
      </a:defRPr>
    </a:lvl6pPr>
    <a:lvl7pPr marL="2742763" algn="l" defTabSz="914256" rtl="0" eaLnBrk="1" latinLnBrk="0" hangingPunct="1">
      <a:defRPr sz="1900" kern="1200">
        <a:solidFill>
          <a:schemeClr val="tx1"/>
        </a:solidFill>
        <a:latin typeface="+mn-lt"/>
        <a:ea typeface="+mn-ea"/>
        <a:cs typeface="+mn-cs"/>
      </a:defRPr>
    </a:lvl7pPr>
    <a:lvl8pPr marL="3199886" algn="l" defTabSz="914256" rtl="0" eaLnBrk="1" latinLnBrk="0" hangingPunct="1">
      <a:defRPr sz="1900" kern="1200">
        <a:solidFill>
          <a:schemeClr val="tx1"/>
        </a:solidFill>
        <a:latin typeface="+mn-lt"/>
        <a:ea typeface="+mn-ea"/>
        <a:cs typeface="+mn-cs"/>
      </a:defRPr>
    </a:lvl8pPr>
    <a:lvl9pPr marL="3657014" algn="l" defTabSz="91425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3" d="100"/>
          <a:sy n="23" d="100"/>
        </p:scale>
        <p:origin x="1626" y="96"/>
      </p:cViewPr>
      <p:guideLst>
        <p:guide orient="horz" pos="10368"/>
        <p:guide pos="1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43891200" cy="1408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cxnSp>
        <p:nvCxnSpPr>
          <p:cNvPr id="18" name="Straight Connector 17"/>
          <p:cNvCxnSpPr/>
          <p:nvPr/>
        </p:nvCxnSpPr>
        <p:spPr>
          <a:xfrm>
            <a:off x="0" y="14041373"/>
            <a:ext cx="43891200" cy="76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070080" y="11338560"/>
            <a:ext cx="19751040" cy="5413248"/>
          </a:xfrm>
          <a:prstGeom prst="rect">
            <a:avLst/>
          </a:prstGeom>
          <a:solidFill>
            <a:schemeClr val="tx1"/>
          </a:solidFill>
          <a:ln w="76200" cmpd="thinThick">
            <a:solidFill>
              <a:schemeClr val="tx1"/>
            </a:solidFill>
            <a:miter lim="800000"/>
          </a:ln>
        </p:spPr>
        <p:txBody>
          <a:bodyPr vert="horz" lIns="438912" tIns="219456" rIns="438912" bIns="219456" rtlCol="0" anchor="ctr" anchorCtr="0">
            <a:normAutofit/>
          </a:bodyPr>
          <a:lstStyle/>
          <a:p>
            <a:pPr algn="ctr" defTabSz="4389120" rtl="0" eaLnBrk="1" latinLnBrk="0" hangingPunct="1">
              <a:spcBef>
                <a:spcPts val="1920"/>
              </a:spcBef>
              <a:buNone/>
            </a:pPr>
            <a:endParaRPr lang="en-US" sz="86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12313920" y="14618210"/>
            <a:ext cx="19263360" cy="2057400"/>
          </a:xfrm>
        </p:spPr>
        <p:txBody>
          <a:bodyPr tIns="0" anchor="t">
            <a:noAutofit/>
          </a:bodyPr>
          <a:lstStyle>
            <a:lvl1pPr marL="0" indent="0" algn="ctr">
              <a:buNone/>
              <a:defRPr sz="7700" b="0" i="0" cap="none" spc="0" baseline="0">
                <a:solidFill>
                  <a:schemeClr val="bg1">
                    <a:lumMod val="75000"/>
                    <a:lumOff val="2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12313920" y="11509248"/>
            <a:ext cx="19263360" cy="2877312"/>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July 15, 2016</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nSpc>
                <a:spcPct val="100000"/>
              </a:lnSpc>
            </a:pPr>
            <a:r>
              <a:rPr lang="en-GB" sz="1400" strike="noStrike" smtClean="0">
                <a:solidFill>
                  <a:srgbClr val="8B8B8B"/>
                </a:solidFill>
                <a:latin typeface="Arial"/>
              </a:rPr>
              <a:t>13/07/15</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20482560" y="16459200"/>
            <a:ext cx="32918400" cy="7622"/>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5"/>
            <a:ext cx="3694176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Vertical Text Placeholder 2"/>
          <p:cNvSpPr>
            <a:spLocks noGrp="1"/>
          </p:cNvSpPr>
          <p:nvPr>
            <p:ph type="body" orient="vert" idx="1"/>
          </p:nvPr>
        </p:nvSpPr>
        <p:spPr>
          <a:xfrm>
            <a:off x="2194560" y="4389125"/>
            <a:ext cx="31821120" cy="24140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nSpc>
                <a:spcPct val="100000"/>
              </a:lnSpc>
            </a:pPr>
            <a:r>
              <a:rPr lang="en-GB" sz="1400" strike="noStrike" smtClean="0">
                <a:solidFill>
                  <a:srgbClr val="8B8B8B"/>
                </a:solidFill>
                <a:latin typeface="Arial"/>
              </a:rPr>
              <a:t>13/07/15</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2" name="Vertical Title 1"/>
          <p:cNvSpPr>
            <a:spLocks noGrp="1"/>
          </p:cNvSpPr>
          <p:nvPr>
            <p:ph type="title" orient="vert"/>
          </p:nvPr>
        </p:nvSpPr>
        <p:spPr>
          <a:xfrm>
            <a:off x="34747200" y="4389125"/>
            <a:ext cx="4449504" cy="2414016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2194560" y="9699955"/>
            <a:ext cx="39502080" cy="195608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pPr>
              <a:lnSpc>
                <a:spcPct val="100000"/>
              </a:lnSpc>
            </a:pPr>
            <a:r>
              <a:rPr lang="en-GB" sz="1400" strike="noStrike" smtClean="0">
                <a:solidFill>
                  <a:srgbClr val="8B8B8B"/>
                </a:solidFill>
                <a:latin typeface="Arial"/>
              </a:rPr>
              <a:t>13/07/15</a:t>
            </a:r>
            <a:endParaRPr lang="en-GB"/>
          </a:p>
        </p:txBody>
      </p:sp>
      <p:sp>
        <p:nvSpPr>
          <p:cNvPr id="12" name="Slide Number Placeholder 11"/>
          <p:cNvSpPr>
            <a:spLocks noGrp="1"/>
          </p:cNvSpPr>
          <p:nvPr>
            <p:ph type="sldNum" sz="quarter" idx="15"/>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13" name="Footer Placeholder 12"/>
          <p:cNvSpPr>
            <a:spLocks noGrp="1"/>
          </p:cNvSpPr>
          <p:nvPr>
            <p:ph type="ftr" sz="quarter" idx="16"/>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18829325"/>
            <a:ext cx="43891200" cy="1408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cxnSp>
        <p:nvCxnSpPr>
          <p:cNvPr id="11" name="Straight Connector 10"/>
          <p:cNvCxnSpPr/>
          <p:nvPr/>
        </p:nvCxnSpPr>
        <p:spPr>
          <a:xfrm>
            <a:off x="0" y="18824448"/>
            <a:ext cx="43891200" cy="7622"/>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070080" y="16166592"/>
            <a:ext cx="19751040" cy="5413248"/>
          </a:xfrm>
          <a:prstGeom prst="rect">
            <a:avLst/>
          </a:prstGeom>
          <a:solidFill>
            <a:schemeClr val="tx1"/>
          </a:solidFill>
          <a:ln w="76200" cmpd="thinThick">
            <a:solidFill>
              <a:schemeClr val="tx1"/>
            </a:solidFill>
            <a:miter lim="800000"/>
          </a:ln>
        </p:spPr>
        <p:txBody>
          <a:bodyPr vert="horz" lIns="438912" tIns="219456" rIns="438912" bIns="219456" rtlCol="0" anchor="ctr" anchorCtr="0">
            <a:normAutofit/>
          </a:bodyPr>
          <a:lstStyle/>
          <a:p>
            <a:pPr algn="ctr" defTabSz="4389120" rtl="0" eaLnBrk="1" latinLnBrk="0" hangingPunct="1">
              <a:spcBef>
                <a:spcPts val="1920"/>
              </a:spcBef>
              <a:buNone/>
            </a:pPr>
            <a:endParaRPr lang="en-US" sz="86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12139452" y="16162783"/>
            <a:ext cx="19612306" cy="3392741"/>
          </a:xfrm>
          <a:prstGeom prst="rect">
            <a:avLst/>
          </a:prstGeom>
          <a:noFill/>
          <a:ln w="98425" cmpd="thinThick">
            <a:noFill/>
            <a:miter lim="800000"/>
          </a:ln>
        </p:spPr>
        <p:txBody>
          <a:bodyPr vert="horz" lIns="438912" tIns="219456" rIns="438912" bIns="0" rtlCol="0" anchor="b" anchorCtr="0">
            <a:normAutofit/>
          </a:bodyPr>
          <a:lstStyle>
            <a:lvl1pPr>
              <a:defRPr kumimoji="0" lang="en-US" sz="86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12089004" y="19605970"/>
            <a:ext cx="19713202" cy="1906051"/>
          </a:xfrm>
        </p:spPr>
        <p:txBody>
          <a:bodyPr tIns="0" anchor="t" anchorCtr="0">
            <a:normAutofit/>
          </a:bodyPr>
          <a:lstStyle>
            <a:lvl1pPr marL="0" indent="0" algn="ctr">
              <a:buNone/>
              <a:defRPr kumimoji="0" lang="en-US" sz="77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pPr>
              <a:lnSpc>
                <a:spcPct val="100000"/>
              </a:lnSpc>
            </a:pPr>
            <a:r>
              <a:rPr lang="en-GB" sz="1400" strike="noStrike" smtClean="0">
                <a:solidFill>
                  <a:srgbClr val="8B8B8B"/>
                </a:solidFill>
                <a:latin typeface="Arial"/>
              </a:rPr>
              <a:t>13/07/15</a:t>
            </a:r>
            <a:endParaRPr lang="en-GB"/>
          </a:p>
        </p:txBody>
      </p:sp>
      <p:sp>
        <p:nvSpPr>
          <p:cNvPr id="14" name="Slide Number Placeholder 13"/>
          <p:cNvSpPr>
            <a:spLocks noGrp="1"/>
          </p:cNvSpPr>
          <p:nvPr>
            <p:ph type="sldNum" sz="quarter" idx="11"/>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15" name="Footer Placeholder 14"/>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2194565" y="9699955"/>
            <a:ext cx="19312128" cy="19224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22384512" y="9699955"/>
            <a:ext cx="19312128" cy="19224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pPr>
              <a:lnSpc>
                <a:spcPct val="100000"/>
              </a:lnSpc>
            </a:pPr>
            <a:r>
              <a:rPr lang="en-GB" sz="1400" strike="noStrike" smtClean="0">
                <a:solidFill>
                  <a:srgbClr val="8B8B8B"/>
                </a:solidFill>
                <a:latin typeface="Arial"/>
              </a:rPr>
              <a:t>13/07/15</a:t>
            </a:r>
            <a:endParaRPr lang="en-GB"/>
          </a:p>
        </p:txBody>
      </p:sp>
      <p:sp>
        <p:nvSpPr>
          <p:cNvPr id="12" name="Slide Number Placeholder 11"/>
          <p:cNvSpPr>
            <a:spLocks noGrp="1"/>
          </p:cNvSpPr>
          <p:nvPr>
            <p:ph type="sldNum" sz="quarter" idx="16"/>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13" name="Footer Placeholder 12"/>
          <p:cNvSpPr>
            <a:spLocks noGrp="1"/>
          </p:cNvSpPr>
          <p:nvPr>
            <p:ph type="ftr" sz="quarter" idx="17"/>
          </p:nvPr>
        </p:nvSpPr>
        <p:spPr/>
        <p:txBody>
          <a:bodyPr/>
          <a:lstStyle/>
          <a:p>
            <a:endParaRPr lang="en-GB"/>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2194565" y="13533120"/>
            <a:ext cx="19312128" cy="154058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22384512" y="13518490"/>
            <a:ext cx="19312128" cy="154058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2194560" y="9699955"/>
            <a:ext cx="19312128" cy="3379622"/>
          </a:xfrm>
          <a:noFill/>
          <a:ln w="98425" cmpd="thinThick">
            <a:noFill/>
            <a:miter lim="800000"/>
          </a:ln>
        </p:spPr>
        <p:txBody>
          <a:bodyPr vert="horz" lIns="438912" tIns="219456" rIns="438912" bIns="219456" rtlCol="0" anchor="ctr" anchorCtr="0">
            <a:normAutofit/>
          </a:bodyPr>
          <a:lstStyle>
            <a:lvl1pPr marL="0" indent="0" algn="ctr" defTabSz="4389120" rtl="0" eaLnBrk="1" latinLnBrk="0" hangingPunct="1">
              <a:spcBef>
                <a:spcPts val="1920"/>
              </a:spcBef>
              <a:buNone/>
              <a:defRPr lang="en-US" sz="8600" b="1" kern="1200" cap="none" spc="960" baseline="0" smtClean="0">
                <a:solidFill>
                  <a:schemeClr val="tx1"/>
                </a:solidFill>
                <a:latin typeface="+mj-lt"/>
                <a:ea typeface="+mj-ea"/>
                <a:cs typeface="Tunga" pitchFamily="2"/>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21" name="Text Placeholder 3"/>
          <p:cNvSpPr>
            <a:spLocks noGrp="1"/>
          </p:cNvSpPr>
          <p:nvPr>
            <p:ph type="body" sz="half" idx="15"/>
          </p:nvPr>
        </p:nvSpPr>
        <p:spPr>
          <a:xfrm>
            <a:off x="22384512" y="9699955"/>
            <a:ext cx="19312128" cy="3379622"/>
          </a:xfrm>
          <a:noFill/>
          <a:ln w="98425" cmpd="thinThick">
            <a:noFill/>
            <a:miter lim="800000"/>
          </a:ln>
        </p:spPr>
        <p:txBody>
          <a:bodyPr vert="horz" lIns="438912" tIns="219456" rIns="438912" bIns="219456" rtlCol="0" anchor="ctr" anchorCtr="0">
            <a:normAutofit/>
          </a:bodyPr>
          <a:lstStyle>
            <a:lvl1pPr marL="0" indent="0" algn="ctr" defTabSz="4389120" rtl="0" eaLnBrk="1" latinLnBrk="0" hangingPunct="1">
              <a:spcBef>
                <a:spcPts val="1920"/>
              </a:spcBef>
              <a:buNone/>
              <a:defRPr lang="en-US" sz="8600" b="1" i="0" kern="1200" cap="none" spc="960" baseline="0" dirty="0" smtClean="0">
                <a:solidFill>
                  <a:schemeClr val="tx1"/>
                </a:solidFill>
                <a:latin typeface="+mj-lt"/>
                <a:ea typeface="+mj-ea"/>
                <a:cs typeface="Tunga" pitchFamily="2"/>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lnSpc>
                <a:spcPct val="110000"/>
              </a:lnSpc>
              <a:spcBef>
                <a:spcPts val="192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pPr>
              <a:lnSpc>
                <a:spcPct val="100000"/>
              </a:lnSpc>
            </a:pPr>
            <a:r>
              <a:rPr lang="en-GB" sz="1400" strike="noStrike" smtClean="0">
                <a:solidFill>
                  <a:srgbClr val="8B8B8B"/>
                </a:solidFill>
                <a:latin typeface="Arial"/>
              </a:rPr>
              <a:t>13/07/15</a:t>
            </a:r>
            <a:endParaRPr lang="en-GB"/>
          </a:p>
        </p:txBody>
      </p:sp>
      <p:sp>
        <p:nvSpPr>
          <p:cNvPr id="12" name="Slide Number Placeholder 11"/>
          <p:cNvSpPr>
            <a:spLocks noGrp="1"/>
          </p:cNvSpPr>
          <p:nvPr>
            <p:ph type="sldNum" sz="quarter" idx="17"/>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13" name="Footer Placeholder 12"/>
          <p:cNvSpPr>
            <a:spLocks noGrp="1"/>
          </p:cNvSpPr>
          <p:nvPr>
            <p:ph type="ftr" sz="quarter" idx="18"/>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July 15, 2016</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lnSpc>
                <a:spcPct val="100000"/>
              </a:lnSpc>
            </a:pPr>
            <a:r>
              <a:rPr lang="en-GB" sz="1400" strike="noStrike" smtClean="0">
                <a:solidFill>
                  <a:srgbClr val="8B8B8B"/>
                </a:solidFill>
                <a:latin typeface="Arial"/>
              </a:rPr>
              <a:t>13/07/15</a:t>
            </a:r>
            <a:endParaRPr lang="en-GB"/>
          </a:p>
        </p:txBody>
      </p:sp>
      <p:sp>
        <p:nvSpPr>
          <p:cNvPr id="8" name="Slide Number Placeholder 7"/>
          <p:cNvSpPr>
            <a:spLocks noGrp="1"/>
          </p:cNvSpPr>
          <p:nvPr>
            <p:ph type="sldNum" sz="quarter" idx="11"/>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7132320" y="9189722"/>
            <a:ext cx="29626560" cy="16852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8339328" y="26466394"/>
            <a:ext cx="27212544" cy="2633472"/>
          </a:xfrm>
        </p:spPr>
        <p:txBody>
          <a:bodyPr vert="horz" lIns="438912" tIns="0" rIns="438912" bIns="219456" rtlCol="0" anchor="ctr">
            <a:normAutofit/>
          </a:bodyPr>
          <a:lstStyle>
            <a:lvl1pPr marL="0" indent="0" algn="ctr" defTabSz="4389120" rtl="0" eaLnBrk="1" latinLnBrk="0" hangingPunct="1">
              <a:lnSpc>
                <a:spcPct val="100000"/>
              </a:lnSpc>
              <a:spcBef>
                <a:spcPts val="0"/>
              </a:spcBef>
              <a:buClr>
                <a:schemeClr val="accent1"/>
              </a:buClr>
              <a:buFont typeface="Arial" pitchFamily="34" charset="0"/>
              <a:buNone/>
              <a:defRPr lang="en-US" sz="6700" b="0" i="0" kern="1200" cap="none" spc="0" baseline="0" smtClean="0">
                <a:solidFill>
                  <a:schemeClr val="tx1"/>
                </a:solidFill>
                <a:latin typeface="+mn-lt"/>
                <a:ea typeface="+mn-ea"/>
                <a:cs typeface="Tahoma" pitchFamily="34" charset="0"/>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pPr>
              <a:lnSpc>
                <a:spcPct val="100000"/>
              </a:lnSpc>
            </a:pPr>
            <a:r>
              <a:rPr lang="en-GB" sz="1400" strike="noStrike" smtClean="0">
                <a:solidFill>
                  <a:srgbClr val="8B8B8B"/>
                </a:solidFill>
                <a:latin typeface="Arial"/>
              </a:rPr>
              <a:t>13/07/15</a:t>
            </a:r>
            <a:endParaRPr lang="en-GB"/>
          </a:p>
        </p:txBody>
      </p:sp>
      <p:sp>
        <p:nvSpPr>
          <p:cNvPr id="19" name="Slide Number Placeholder 18"/>
          <p:cNvSpPr>
            <a:spLocks noGrp="1"/>
          </p:cNvSpPr>
          <p:nvPr>
            <p:ph type="sldNum" sz="quarter" idx="16"/>
          </p:nvPr>
        </p:nvSpPr>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23" name="Footer Placeholder 22"/>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890603" y="9729206"/>
            <a:ext cx="26109994" cy="15666000"/>
          </a:xfrm>
          <a:solidFill>
            <a:schemeClr val="tx1"/>
          </a:solidFill>
          <a:ln w="69850" cmpd="dbl">
            <a:solidFill>
              <a:schemeClr val="tx1"/>
            </a:solidFill>
            <a:miter lim="800000"/>
          </a:ln>
        </p:spPr>
        <p:txBody>
          <a:bodyPr vert="horz" lIns="438912" tIns="219456" rIns="438912" bIns="219456" rtlCol="0" anchor="ctr" anchorCtr="0">
            <a:normAutofit/>
          </a:bodyPr>
          <a:lstStyle>
            <a:lvl1pPr marL="0" indent="0" algn="ctr" defTabSz="4389120" rtl="0" eaLnBrk="1" latinLnBrk="0" hangingPunct="1">
              <a:spcBef>
                <a:spcPts val="1920"/>
              </a:spcBef>
              <a:buNone/>
              <a:defRPr lang="en-US" sz="8600" b="0" kern="1200" cap="none" spc="0" baseline="0" dirty="0">
                <a:solidFill>
                  <a:schemeClr val="bg1"/>
                </a:solidFill>
                <a:latin typeface="+mj-lt"/>
                <a:ea typeface="+mj-ea"/>
                <a:cs typeface="Tunga" pitchFamily="2"/>
              </a:defRPr>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25" name="Text Placeholder 24"/>
          <p:cNvSpPr>
            <a:spLocks noGrp="1"/>
          </p:cNvSpPr>
          <p:nvPr>
            <p:ph type="body" sz="quarter" idx="13"/>
          </p:nvPr>
        </p:nvSpPr>
        <p:spPr>
          <a:xfrm>
            <a:off x="8339328" y="26481024"/>
            <a:ext cx="27212544" cy="2633472"/>
          </a:xfrm>
        </p:spPr>
        <p:txBody>
          <a:bodyPr vert="horz" lIns="438912" tIns="0" rIns="438912" bIns="0" rtlCol="0" anchor="ctr" anchorCtr="0">
            <a:normAutofit/>
          </a:bodyPr>
          <a:lstStyle>
            <a:lvl1pPr marL="0" indent="0">
              <a:spcBef>
                <a:spcPts val="0"/>
              </a:spcBef>
              <a:buNone/>
              <a:defRPr lang="en-US" sz="6700" b="0" i="0" kern="1200" cap="none" spc="144" baseline="0" smtClean="0">
                <a:solidFill>
                  <a:schemeClr val="tx2"/>
                </a:solidFill>
                <a:latin typeface="+mn-lt"/>
                <a:ea typeface="+mn-ea"/>
                <a:cs typeface="Tahoma" pitchFamily="34" charset="0"/>
              </a:defRPr>
            </a:lvl1pPr>
            <a:lvl2pPr marL="822960" indent="7622">
              <a:buNone/>
              <a:defRPr>
                <a:solidFill>
                  <a:schemeClr val="bg2"/>
                </a:solidFill>
              </a:defRPr>
            </a:lvl2pPr>
            <a:lvl3pPr marL="1653542" indent="30480">
              <a:buNone/>
              <a:defRPr>
                <a:solidFill>
                  <a:schemeClr val="bg2"/>
                </a:solidFill>
              </a:defRPr>
            </a:lvl3pPr>
            <a:lvl4pPr marL="2476502" indent="15240">
              <a:buNone/>
              <a:defRPr>
                <a:solidFill>
                  <a:schemeClr val="bg2"/>
                </a:solidFill>
              </a:defRPr>
            </a:lvl4pPr>
            <a:lvl5pPr marL="3307080" indent="-7622">
              <a:buNone/>
              <a:defRPr>
                <a:solidFill>
                  <a:schemeClr val="bg2"/>
                </a:solidFill>
              </a:defRPr>
            </a:lvl5pPr>
          </a:lstStyle>
          <a:p>
            <a:pPr marL="0" lvl="0" indent="0" algn="ctr" defTabSz="4389120" rtl="0" eaLnBrk="1" latinLnBrk="0" hangingPunct="1">
              <a:spcBef>
                <a:spcPts val="288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12070080" y="4681728"/>
            <a:ext cx="19751040" cy="3364992"/>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14310360" y="1311264"/>
            <a:ext cx="15270480" cy="1402080"/>
          </a:xfrm>
        </p:spPr>
        <p:txBody>
          <a:bodyPr/>
          <a:lstStyle/>
          <a:p>
            <a:pPr>
              <a:lnSpc>
                <a:spcPct val="100000"/>
              </a:lnSpc>
            </a:pPr>
            <a:r>
              <a:rPr lang="en-GB" sz="1400" strike="noStrike" smtClean="0">
                <a:solidFill>
                  <a:srgbClr val="8B8B8B"/>
                </a:solidFill>
                <a:latin typeface="Arial"/>
              </a:rPr>
              <a:t>13/07/15</a:t>
            </a:r>
            <a:endParaRPr lang="en-GB"/>
          </a:p>
        </p:txBody>
      </p:sp>
      <p:sp>
        <p:nvSpPr>
          <p:cNvPr id="14" name="Slide Number Placeholder 13"/>
          <p:cNvSpPr>
            <a:spLocks noGrp="1"/>
          </p:cNvSpPr>
          <p:nvPr>
            <p:ph type="sldNum" sz="quarter" idx="15"/>
          </p:nvPr>
        </p:nvSpPr>
        <p:spPr>
          <a:xfrm>
            <a:off x="19385280" y="29626560"/>
            <a:ext cx="5120640" cy="1463040"/>
          </a:xfrm>
        </p:spPr>
        <p:txBody>
          <a:bodyPr/>
          <a:lstStyle/>
          <a:p>
            <a:pPr algn="r">
              <a:lnSpc>
                <a:spcPct val="100000"/>
              </a:lnSpc>
            </a:pPr>
            <a:fld id="{1E7B6DB9-6D7D-4FFC-AABE-5CF71D34613A}" type="slidenum">
              <a:rPr lang="en-GB" sz="1400" strike="noStrike" smtClean="0">
                <a:solidFill>
                  <a:srgbClr val="8B8B8B"/>
                </a:solidFill>
                <a:latin typeface="Arial"/>
              </a:rPr>
              <a:t>‹#›</a:t>
            </a:fld>
            <a:endParaRPr lang="en-GB"/>
          </a:p>
        </p:txBody>
      </p:sp>
      <p:sp>
        <p:nvSpPr>
          <p:cNvPr id="15" name="Footer Placeholder 14"/>
          <p:cNvSpPr>
            <a:spLocks noGrp="1"/>
          </p:cNvSpPr>
          <p:nvPr>
            <p:ph type="ftr" sz="quarter" idx="16"/>
          </p:nvPr>
        </p:nvSpPr>
        <p:spPr>
          <a:xfrm>
            <a:off x="6949440" y="31135320"/>
            <a:ext cx="29992320" cy="140208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6412673"/>
            <a:ext cx="43891200" cy="2650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2194560" y="9692645"/>
            <a:ext cx="39502080" cy="1976323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310360" y="1311264"/>
            <a:ext cx="15270480" cy="1402080"/>
          </a:xfrm>
          <a:prstGeom prst="rect">
            <a:avLst/>
          </a:prstGeom>
        </p:spPr>
        <p:txBody>
          <a:bodyPr vert="horz" lIns="438912" tIns="219456" rIns="438912" bIns="219456" rtlCol="0" anchor="ctr">
            <a:noAutofit/>
          </a:bodyPr>
          <a:lstStyle>
            <a:lvl1pPr algn="ctr">
              <a:defRPr sz="5800" b="0" cap="all" spc="1440" baseline="0">
                <a:solidFill>
                  <a:schemeClr val="tx1"/>
                </a:solidFill>
              </a:defRPr>
            </a:lvl1pPr>
          </a:lstStyle>
          <a:p>
            <a:pPr>
              <a:lnSpc>
                <a:spcPct val="100000"/>
              </a:lnSpc>
            </a:pPr>
            <a:r>
              <a:rPr lang="en-GB" sz="1400" strike="noStrike" smtClean="0">
                <a:solidFill>
                  <a:srgbClr val="8B8B8B"/>
                </a:solidFill>
                <a:latin typeface="Arial"/>
              </a:rPr>
              <a:t>13/07/15</a:t>
            </a:r>
            <a:endParaRPr lang="en-GB"/>
          </a:p>
        </p:txBody>
      </p:sp>
      <p:sp>
        <p:nvSpPr>
          <p:cNvPr id="5" name="Footer Placeholder 4"/>
          <p:cNvSpPr>
            <a:spLocks noGrp="1"/>
          </p:cNvSpPr>
          <p:nvPr>
            <p:ph type="ftr" sz="quarter" idx="3"/>
          </p:nvPr>
        </p:nvSpPr>
        <p:spPr>
          <a:xfrm>
            <a:off x="6949440" y="31135320"/>
            <a:ext cx="29992320" cy="1402080"/>
          </a:xfrm>
          <a:prstGeom prst="rect">
            <a:avLst/>
          </a:prstGeom>
        </p:spPr>
        <p:txBody>
          <a:bodyPr vert="horz" lIns="438912" tIns="219456" rIns="438912" bIns="219456" rtlCol="0" anchor="ctr">
            <a:normAutofit/>
          </a:bodyPr>
          <a:lstStyle>
            <a:lvl1pPr algn="ctr">
              <a:defRPr sz="5300" b="0" cap="all" spc="1440" baseline="0">
                <a:solidFill>
                  <a:schemeClr val="tx1"/>
                </a:solidFill>
              </a:defRPr>
            </a:lvl1pPr>
          </a:lstStyle>
          <a:p>
            <a:endParaRPr lang="en-GB"/>
          </a:p>
        </p:txBody>
      </p:sp>
      <p:sp>
        <p:nvSpPr>
          <p:cNvPr id="6" name="Slide Number Placeholder 5"/>
          <p:cNvSpPr>
            <a:spLocks noGrp="1"/>
          </p:cNvSpPr>
          <p:nvPr>
            <p:ph type="sldNum" sz="quarter" idx="4"/>
          </p:nvPr>
        </p:nvSpPr>
        <p:spPr>
          <a:xfrm>
            <a:off x="19385280" y="29626560"/>
            <a:ext cx="5120640" cy="1463040"/>
          </a:xfrm>
          <a:prstGeom prst="rect">
            <a:avLst/>
          </a:prstGeom>
          <a:ln>
            <a:noFill/>
          </a:ln>
        </p:spPr>
        <p:txBody>
          <a:bodyPr vert="horz" lIns="0" tIns="0" rIns="0" bIns="0" rtlCol="0" anchor="ctr">
            <a:normAutofit/>
          </a:bodyPr>
          <a:lstStyle>
            <a:lvl1pPr algn="ctr">
              <a:defRPr sz="5800" b="1">
                <a:solidFill>
                  <a:schemeClr val="tx1"/>
                </a:solidFill>
              </a:defRPr>
            </a:lvl1pPr>
          </a:lstStyle>
          <a:p>
            <a:pPr algn="r">
              <a:lnSpc>
                <a:spcPct val="100000"/>
              </a:lnSpc>
            </a:pPr>
            <a:fld id="{1E7B6DB9-6D7D-4FFC-AABE-5CF71D34613A}" type="slidenum">
              <a:rPr lang="en-GB" sz="1400" strike="noStrike" smtClean="0">
                <a:solidFill>
                  <a:srgbClr val="8B8B8B"/>
                </a:solidFill>
                <a:latin typeface="Arial"/>
              </a:rPr>
              <a:t>‹#›</a:t>
            </a:fld>
            <a:endParaRPr lang="en-GB"/>
          </a:p>
        </p:txBody>
      </p:sp>
      <p:cxnSp>
        <p:nvCxnSpPr>
          <p:cNvPr id="10" name="Straight Connector 9"/>
          <p:cNvCxnSpPr/>
          <p:nvPr/>
        </p:nvCxnSpPr>
        <p:spPr>
          <a:xfrm>
            <a:off x="0" y="6390893"/>
            <a:ext cx="43891200" cy="7622"/>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2070080" y="4681728"/>
            <a:ext cx="19751040" cy="3364992"/>
          </a:xfrm>
          <a:prstGeom prst="rect">
            <a:avLst/>
          </a:prstGeom>
          <a:solidFill>
            <a:schemeClr val="tx1"/>
          </a:solidFill>
          <a:ln w="76200" cmpd="thinThick">
            <a:solidFill>
              <a:schemeClr val="tx1"/>
            </a:solidFill>
            <a:miter lim="800000"/>
          </a:ln>
        </p:spPr>
        <p:txBody>
          <a:bodyPr vert="horz" lIns="438912" tIns="219456" rIns="438912" bIns="219456"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389120" rtl="0" eaLnBrk="1" latinLnBrk="0" hangingPunct="1">
        <a:spcBef>
          <a:spcPts val="1920"/>
        </a:spcBef>
        <a:buNone/>
        <a:defRPr sz="86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4389120" rtl="0" eaLnBrk="1" latinLnBrk="0" hangingPunct="1">
        <a:lnSpc>
          <a:spcPct val="100000"/>
        </a:lnSpc>
        <a:spcBef>
          <a:spcPts val="2880"/>
        </a:spcBef>
        <a:spcAft>
          <a:spcPts val="0"/>
        </a:spcAft>
        <a:buClr>
          <a:schemeClr val="accent1"/>
        </a:buClr>
        <a:buFontTx/>
        <a:buNone/>
        <a:defRPr sz="9600" b="0" i="0" kern="1200" cap="none" spc="144" baseline="0">
          <a:solidFill>
            <a:schemeClr val="tx1"/>
          </a:solidFill>
          <a:latin typeface="+mn-lt"/>
          <a:ea typeface="+mn-ea"/>
          <a:cs typeface="Tahoma" pitchFamily="34" charset="0"/>
        </a:defRPr>
      </a:lvl1pPr>
      <a:lvl2pPr marL="0" indent="0" algn="ctr" defTabSz="4389120" rtl="0" eaLnBrk="1" latinLnBrk="0" hangingPunct="1">
        <a:lnSpc>
          <a:spcPct val="100000"/>
        </a:lnSpc>
        <a:spcBef>
          <a:spcPts val="5760"/>
        </a:spcBef>
        <a:buClr>
          <a:schemeClr val="accent1"/>
        </a:buClr>
        <a:buFontTx/>
        <a:buNone/>
        <a:defRPr sz="8600" kern="1200">
          <a:solidFill>
            <a:schemeClr val="tx2"/>
          </a:solidFill>
          <a:latin typeface="+mn-lt"/>
          <a:ea typeface="+mn-ea"/>
          <a:cs typeface="Tahoma" pitchFamily="34" charset="0"/>
        </a:defRPr>
      </a:lvl2pPr>
      <a:lvl3pPr marL="0" indent="0" algn="ctr" defTabSz="4389120" rtl="0" eaLnBrk="1" latinLnBrk="0" hangingPunct="1">
        <a:lnSpc>
          <a:spcPct val="100000"/>
        </a:lnSpc>
        <a:spcBef>
          <a:spcPts val="5760"/>
        </a:spcBef>
        <a:buClr>
          <a:schemeClr val="accent1"/>
        </a:buClr>
        <a:buFontTx/>
        <a:buNone/>
        <a:defRPr sz="7700" kern="1200">
          <a:solidFill>
            <a:schemeClr val="tx1"/>
          </a:solidFill>
          <a:latin typeface="+mn-lt"/>
          <a:ea typeface="+mn-ea"/>
          <a:cs typeface="Tahoma" pitchFamily="34" charset="0"/>
        </a:defRPr>
      </a:lvl3pPr>
      <a:lvl4pPr marL="0" indent="0" algn="ctr" defTabSz="4389120" rtl="0" eaLnBrk="1" latinLnBrk="0" hangingPunct="1">
        <a:lnSpc>
          <a:spcPct val="100000"/>
        </a:lnSpc>
        <a:spcBef>
          <a:spcPts val="5760"/>
        </a:spcBef>
        <a:buClr>
          <a:schemeClr val="accent1"/>
        </a:buClr>
        <a:buFontTx/>
        <a:buNone/>
        <a:defRPr sz="6700" kern="1200">
          <a:solidFill>
            <a:schemeClr val="tx2"/>
          </a:solidFill>
          <a:latin typeface="+mn-lt"/>
          <a:ea typeface="+mn-ea"/>
          <a:cs typeface="Tahoma" pitchFamily="34" charset="0"/>
        </a:defRPr>
      </a:lvl4pPr>
      <a:lvl5pPr marL="0" indent="0" algn="ctr" defTabSz="4389120" rtl="0" eaLnBrk="1" latinLnBrk="0" hangingPunct="1">
        <a:lnSpc>
          <a:spcPct val="100000"/>
        </a:lnSpc>
        <a:spcBef>
          <a:spcPts val="5760"/>
        </a:spcBef>
        <a:buClr>
          <a:schemeClr val="accent1"/>
        </a:buClr>
        <a:buFontTx/>
        <a:buNone/>
        <a:defRPr sz="6700" kern="1200" baseline="0">
          <a:solidFill>
            <a:schemeClr val="tx1"/>
          </a:solidFill>
          <a:latin typeface="+mn-lt"/>
          <a:ea typeface="+mn-ea"/>
          <a:cs typeface="Tahoma" pitchFamily="34" charset="0"/>
        </a:defRPr>
      </a:lvl5pPr>
      <a:lvl6pPr marL="0" indent="0" algn="ctr" defTabSz="4389120" rtl="0" eaLnBrk="1" latinLnBrk="0" hangingPunct="1">
        <a:lnSpc>
          <a:spcPct val="100000"/>
        </a:lnSpc>
        <a:spcBef>
          <a:spcPts val="5760"/>
        </a:spcBef>
        <a:buFont typeface="Arial" pitchFamily="34" charset="0"/>
        <a:buNone/>
        <a:defRPr sz="6700" kern="1200">
          <a:solidFill>
            <a:schemeClr val="tx2"/>
          </a:solidFill>
          <a:latin typeface="+mn-lt"/>
          <a:ea typeface="+mn-ea"/>
          <a:cs typeface="+mn-cs"/>
        </a:defRPr>
      </a:lvl6pPr>
      <a:lvl7pPr marL="0" indent="0" algn="ctr" defTabSz="4389120" rtl="0" eaLnBrk="1" latinLnBrk="0" hangingPunct="1">
        <a:lnSpc>
          <a:spcPct val="100000"/>
        </a:lnSpc>
        <a:spcBef>
          <a:spcPts val="5760"/>
        </a:spcBef>
        <a:buFont typeface="Arial" pitchFamily="34" charset="0"/>
        <a:buNone/>
        <a:defRPr sz="6700" kern="1200">
          <a:solidFill>
            <a:schemeClr val="tx1"/>
          </a:solidFill>
          <a:latin typeface="+mn-lt"/>
          <a:ea typeface="+mn-ea"/>
          <a:cs typeface="+mn-cs"/>
        </a:defRPr>
      </a:lvl7pPr>
      <a:lvl8pPr marL="0" indent="0" algn="ctr" defTabSz="4389120" rtl="0" eaLnBrk="1" latinLnBrk="0" hangingPunct="1">
        <a:lnSpc>
          <a:spcPct val="100000"/>
        </a:lnSpc>
        <a:spcBef>
          <a:spcPts val="5760"/>
        </a:spcBef>
        <a:buFont typeface="Arial" pitchFamily="34" charset="0"/>
        <a:buNone/>
        <a:defRPr sz="6700" kern="1200">
          <a:solidFill>
            <a:schemeClr val="tx2"/>
          </a:solidFill>
          <a:latin typeface="+mn-lt"/>
          <a:ea typeface="+mn-ea"/>
          <a:cs typeface="+mn-cs"/>
        </a:defRPr>
      </a:lvl8pPr>
      <a:lvl9pPr marL="0" indent="0" algn="ctr" defTabSz="4389120" rtl="0" eaLnBrk="1" latinLnBrk="0" hangingPunct="1">
        <a:lnSpc>
          <a:spcPct val="100000"/>
        </a:lnSpc>
        <a:spcBef>
          <a:spcPts val="5760"/>
        </a:spcBef>
        <a:buFont typeface="Arial" pitchFamily="34" charset="0"/>
        <a:buNone/>
        <a:defRPr sz="67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1158122" y="685800"/>
            <a:ext cx="30174840" cy="2971440"/>
          </a:xfrm>
          <a:prstGeom prst="rect">
            <a:avLst/>
          </a:prstGeom>
          <a:noFill/>
          <a:ln>
            <a:noFill/>
          </a:ln>
        </p:spPr>
        <p:txBody>
          <a:bodyPr lIns="91426" tIns="45710" rIns="91426" bIns="45710" anchor="b"/>
          <a:lstStyle/>
          <a:p>
            <a:pPr>
              <a:lnSpc>
                <a:spcPct val="90000"/>
              </a:lnSpc>
            </a:pPr>
            <a:r>
              <a:rPr lang="en-US" sz="11500" dirty="0">
                <a:solidFill>
                  <a:srgbClr val="FFFFFF"/>
                </a:solidFill>
                <a:latin typeface="Times New Roman" pitchFamily="18" charset="0"/>
                <a:cs typeface="Times New Roman" pitchFamily="18" charset="0"/>
              </a:rPr>
              <a:t>How Literature is used to expose common issues</a:t>
            </a:r>
            <a:endParaRPr dirty="0">
              <a:latin typeface="Times New Roman" pitchFamily="18" charset="0"/>
              <a:cs typeface="Times New Roman" pitchFamily="18" charset="0"/>
            </a:endParaRPr>
          </a:p>
        </p:txBody>
      </p:sp>
      <p:sp>
        <p:nvSpPr>
          <p:cNvPr id="66" name="TextShape 2"/>
          <p:cNvSpPr txBox="1"/>
          <p:nvPr/>
        </p:nvSpPr>
        <p:spPr>
          <a:xfrm>
            <a:off x="1158122" y="3657240"/>
            <a:ext cx="30174120" cy="1082520"/>
          </a:xfrm>
          <a:prstGeom prst="rect">
            <a:avLst/>
          </a:prstGeom>
          <a:noFill/>
          <a:ln>
            <a:noFill/>
          </a:ln>
        </p:spPr>
        <p:txBody>
          <a:bodyPr lIns="91426" tIns="45710" rIns="91426" bIns="45710" anchor="ctr"/>
          <a:lstStyle/>
          <a:p>
            <a:pPr>
              <a:lnSpc>
                <a:spcPct val="100000"/>
              </a:lnSpc>
            </a:pPr>
            <a:r>
              <a:rPr lang="en-US" sz="4000" dirty="0">
                <a:latin typeface="Times New Roman" pitchFamily="18" charset="0"/>
                <a:cs typeface="Times New Roman" pitchFamily="18" charset="0"/>
              </a:rPr>
              <a:t>Kelsey Cowling</a:t>
            </a:r>
            <a:endParaRPr sz="4000" dirty="0">
              <a:latin typeface="Times New Roman" pitchFamily="18" charset="0"/>
              <a:cs typeface="Times New Roman" pitchFamily="18" charset="0"/>
            </a:endParaRPr>
          </a:p>
        </p:txBody>
      </p:sp>
      <p:sp>
        <p:nvSpPr>
          <p:cNvPr id="67" name="TextShape 3"/>
          <p:cNvSpPr txBox="1"/>
          <p:nvPr/>
        </p:nvSpPr>
        <p:spPr>
          <a:xfrm>
            <a:off x="1610369" y="4730727"/>
            <a:ext cx="12801240" cy="1279800"/>
          </a:xfrm>
          <a:prstGeom prst="rect">
            <a:avLst/>
          </a:prstGeom>
          <a:solidFill>
            <a:srgbClr val="00B0F0"/>
          </a:solidFill>
          <a:ln>
            <a:noFill/>
          </a:ln>
        </p:spPr>
        <p:txBody>
          <a:bodyPr lIns="365702" tIns="45710" rIns="91426" bIns="45710" anchor="ctr"/>
          <a:lstStyle/>
          <a:p>
            <a:pPr algn="ctr">
              <a:lnSpc>
                <a:spcPct val="100000"/>
              </a:lnSpc>
            </a:pPr>
            <a:r>
              <a:rPr lang="en-US" sz="5300" dirty="0" smtClean="0">
                <a:solidFill>
                  <a:srgbClr val="FFFFFF"/>
                </a:solidFill>
                <a:latin typeface="Arial"/>
              </a:rPr>
              <a:t>Introduction</a:t>
            </a:r>
            <a:endParaRPr dirty="0"/>
          </a:p>
        </p:txBody>
      </p:sp>
      <p:sp>
        <p:nvSpPr>
          <p:cNvPr id="2" name="TextBox 1"/>
          <p:cNvSpPr txBox="1"/>
          <p:nvPr/>
        </p:nvSpPr>
        <p:spPr>
          <a:xfrm>
            <a:off x="1615714" y="6010527"/>
            <a:ext cx="12801240" cy="4524315"/>
          </a:xfrm>
          <a:prstGeom prst="rect">
            <a:avLst/>
          </a:prstGeom>
          <a:solidFill>
            <a:srgbClr val="0070C0"/>
          </a:solidFill>
        </p:spPr>
        <p:txBody>
          <a:bodyPr wrap="square" rtlCol="0">
            <a:spAutoFit/>
          </a:bodyPr>
          <a:lstStyle/>
          <a:p>
            <a:r>
              <a:rPr lang="en-GB" sz="3600" dirty="0" smtClean="0">
                <a:latin typeface="Times New Roman" pitchFamily="18" charset="0"/>
                <a:cs typeface="Times New Roman" pitchFamily="18" charset="0"/>
              </a:rPr>
              <a:t>Literature are one of the factors that creates a unique culture in today’s world. However, as well as writing stories to entertain their readers, writers can also use their works to explore or expose issues around our lives. As a result, readers can be manipulated to think from the writer’s </a:t>
            </a:r>
            <a:r>
              <a:rPr lang="en-GB" sz="3600" dirty="0" err="1" smtClean="0">
                <a:latin typeface="Times New Roman" pitchFamily="18" charset="0"/>
                <a:cs typeface="Times New Roman" pitchFamily="18" charset="0"/>
              </a:rPr>
              <a:t>POV</a:t>
            </a:r>
            <a:r>
              <a:rPr lang="en-GB" sz="3600" dirty="0" smtClean="0">
                <a:latin typeface="Times New Roman" pitchFamily="18" charset="0"/>
                <a:cs typeface="Times New Roman" pitchFamily="18" charset="0"/>
              </a:rPr>
              <a:t>, inspiring them to take action for a better change or to see the world in a different, more aware light. If you read between the lines, you might have already been enlightened before by the influence of literature.</a:t>
            </a:r>
            <a:endParaRPr lang="en-GB" sz="3600" dirty="0">
              <a:latin typeface="Times New Roman" pitchFamily="18" charset="0"/>
              <a:cs typeface="Times New Roman" pitchFamily="18" charset="0"/>
            </a:endParaRPr>
          </a:p>
        </p:txBody>
      </p:sp>
      <p:sp>
        <p:nvSpPr>
          <p:cNvPr id="47" name="TextShape 3"/>
          <p:cNvSpPr txBox="1"/>
          <p:nvPr/>
        </p:nvSpPr>
        <p:spPr>
          <a:xfrm>
            <a:off x="1610369" y="10534842"/>
            <a:ext cx="12801240" cy="1279800"/>
          </a:xfrm>
          <a:prstGeom prst="rect">
            <a:avLst/>
          </a:prstGeom>
          <a:solidFill>
            <a:srgbClr val="00B0F0"/>
          </a:solidFill>
          <a:ln>
            <a:noFill/>
          </a:ln>
        </p:spPr>
        <p:txBody>
          <a:bodyPr lIns="365702" tIns="45710" rIns="91426" bIns="45710" anchor="ctr"/>
          <a:lstStyle/>
          <a:p>
            <a:pPr algn="ctr">
              <a:lnSpc>
                <a:spcPct val="100000"/>
              </a:lnSpc>
            </a:pPr>
            <a:r>
              <a:rPr lang="en-US" sz="5300" dirty="0" smtClean="0">
                <a:solidFill>
                  <a:srgbClr val="FFFFFF"/>
                </a:solidFill>
                <a:latin typeface="Arial"/>
              </a:rPr>
              <a:t>Example 1: Animal Farm</a:t>
            </a:r>
            <a:endParaRPr dirty="0"/>
          </a:p>
        </p:txBody>
      </p:sp>
      <p:sp>
        <p:nvSpPr>
          <p:cNvPr id="3" name="TextBox 2"/>
          <p:cNvSpPr txBox="1"/>
          <p:nvPr/>
        </p:nvSpPr>
        <p:spPr>
          <a:xfrm>
            <a:off x="1610369" y="11814642"/>
            <a:ext cx="12816360" cy="21144250"/>
          </a:xfrm>
          <a:prstGeom prst="rect">
            <a:avLst/>
          </a:prstGeom>
          <a:solidFill>
            <a:srgbClr val="0070C0"/>
          </a:solidFill>
        </p:spPr>
        <p:txBody>
          <a:bodyPr wrap="square" rtlCol="0">
            <a:spAutoFit/>
          </a:bodyPr>
          <a:lstStyle/>
          <a:p>
            <a:r>
              <a:rPr lang="en-GB" sz="3600" dirty="0" smtClean="0">
                <a:latin typeface="Times New Roman" pitchFamily="18" charset="0"/>
                <a:cs typeface="Times New Roman" pitchFamily="18" charset="0"/>
              </a:rPr>
              <a:t>This novella by George Orwell is about a group of farm animals who unite to drive away their human masters and create an improved society for themselves. However, it all quickly degrades when the pigs seize all the power for themselves, while all the other animals suffer, making them realise that the pigs are no better than the humans. Here, Orwell exposes the corruption of Communism in Russia and uses the animals and the farm setting to cover his Socialist views</a:t>
            </a:r>
            <a:r>
              <a:rPr lang="en-GB" sz="3600" dirty="0">
                <a:latin typeface="Times New Roman" pitchFamily="18" charset="0"/>
                <a:cs typeface="Times New Roman" pitchFamily="18" charset="0"/>
              </a:rPr>
              <a:t>:</a:t>
            </a:r>
            <a:endParaRPr lang="en-GB" sz="3600" dirty="0" smtClean="0">
              <a:latin typeface="Times New Roman" pitchFamily="18" charset="0"/>
              <a:cs typeface="Times New Roman" pitchFamily="18" charset="0"/>
            </a:endParaRPr>
          </a:p>
          <a:p>
            <a:r>
              <a:rPr lang="en-GB" sz="3600" dirty="0" smtClean="0">
                <a:latin typeface="Times New Roman" pitchFamily="18" charset="0"/>
                <a:cs typeface="Times New Roman" pitchFamily="18" charset="0"/>
              </a:rPr>
              <a:t>. The prize boar Old Major is the first animal to suggest the idea of this new society, similar to Lenin who inspired the Communist party and Karl Marx with his political visions.</a:t>
            </a:r>
          </a:p>
          <a:p>
            <a:r>
              <a:rPr lang="en-GB" sz="3600" dirty="0">
                <a:latin typeface="Times New Roman" pitchFamily="18" charset="0"/>
                <a:cs typeface="Times New Roman" pitchFamily="18" charset="0"/>
              </a:rPr>
              <a:t>.</a:t>
            </a:r>
            <a:r>
              <a:rPr lang="en-GB" sz="3600" dirty="0" smtClean="0">
                <a:latin typeface="Times New Roman" pitchFamily="18" charset="0"/>
                <a:cs typeface="Times New Roman" pitchFamily="18" charset="0"/>
              </a:rPr>
              <a:t> Napoleon is a ruthless leader who eliminates his opponents using his trained guard dogs, gets rid of his rival, Snowball and forcing the animals to work while executing those who refuse to follow. He is like Stalin who exiled his rival, Trotsky and executed soviets who were classed as ‘enemies of the people.’  </a:t>
            </a:r>
          </a:p>
          <a:p>
            <a:r>
              <a:rPr lang="en-GB" sz="3600" dirty="0" smtClean="0">
                <a:latin typeface="Times New Roman" pitchFamily="18" charset="0"/>
                <a:cs typeface="Times New Roman" pitchFamily="18" charset="0"/>
              </a:rPr>
              <a:t>. Snowball is one of the pigs who is an eloquent and passionate speaker, winning over the animals before Napoleon drives him away. He represents Trotsky who had the same skills before he was exiled and assassinated.</a:t>
            </a:r>
          </a:p>
          <a:p>
            <a:r>
              <a:rPr lang="en-GB" sz="3600" dirty="0" smtClean="0">
                <a:latin typeface="Times New Roman" pitchFamily="18" charset="0"/>
                <a:cs typeface="Times New Roman" pitchFamily="18" charset="0"/>
              </a:rPr>
              <a:t>. The animals in the farm are the working class, naïve to believing the empty promises given to them by their leaders. Boxer the carthorse is the best example as his motto is ‘I will work harder’ (Orwell, 1946) and ‘Napoleon is always right.’ (Orwell, 1946) Once he has reached his usefulness, the pigs dispose of him by sending him to be slaughtered, showing how much the working classes were exploited under Communism, despite the promises they were granted.</a:t>
            </a:r>
          </a:p>
          <a:p>
            <a:r>
              <a:rPr lang="en-GB" sz="3600" dirty="0" smtClean="0">
                <a:latin typeface="Times New Roman" pitchFamily="18" charset="0"/>
                <a:cs typeface="Times New Roman" pitchFamily="18" charset="0"/>
              </a:rPr>
              <a:t>Orwell exaggerates the abuse of power by the pigs. They steal the best food for themselves, never actually participate in any manual labour, use Snowball as a scapegoat for disastrous events around the farm and lie to them through a pig named Squealer, representing propaganda. They break their own commandments by changing them slightly to suit their own benefits, eventually changing it to ‘All Animals are equal, but some Animals are more equal than others.’ (Orwell, 1946) In the end, the animals can’t define the pigs from the humans. </a:t>
            </a:r>
          </a:p>
        </p:txBody>
      </p:sp>
      <p:sp>
        <p:nvSpPr>
          <p:cNvPr id="8" name="TextShape 3"/>
          <p:cNvSpPr txBox="1"/>
          <p:nvPr/>
        </p:nvSpPr>
        <p:spPr>
          <a:xfrm>
            <a:off x="16245182" y="12093852"/>
            <a:ext cx="12801240" cy="1279800"/>
          </a:xfrm>
          <a:prstGeom prst="rect">
            <a:avLst/>
          </a:prstGeom>
          <a:solidFill>
            <a:srgbClr val="00B0F0"/>
          </a:solidFill>
          <a:ln>
            <a:noFill/>
          </a:ln>
        </p:spPr>
        <p:txBody>
          <a:bodyPr lIns="365702" tIns="45710" rIns="91426" bIns="45710" anchor="ctr"/>
          <a:lstStyle/>
          <a:p>
            <a:pPr algn="ctr">
              <a:lnSpc>
                <a:spcPct val="100000"/>
              </a:lnSpc>
            </a:pPr>
            <a:r>
              <a:rPr lang="en-US" sz="5300" dirty="0" smtClean="0">
                <a:solidFill>
                  <a:srgbClr val="FFFFFF"/>
                </a:solidFill>
                <a:latin typeface="Arial"/>
              </a:rPr>
              <a:t>Example 2: Frankenstein</a:t>
            </a:r>
            <a:endParaRPr dirty="0"/>
          </a:p>
        </p:txBody>
      </p:sp>
      <p:sp>
        <p:nvSpPr>
          <p:cNvPr id="4" name="TextBox 3"/>
          <p:cNvSpPr txBox="1"/>
          <p:nvPr/>
        </p:nvSpPr>
        <p:spPr>
          <a:xfrm>
            <a:off x="16245182" y="13368188"/>
            <a:ext cx="12801240" cy="19482256"/>
          </a:xfrm>
          <a:prstGeom prst="rect">
            <a:avLst/>
          </a:prstGeom>
          <a:solidFill>
            <a:srgbClr val="0070C0"/>
          </a:solid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Mary Shelley’s iconic novel is about the scientist Victor </a:t>
            </a:r>
            <a:r>
              <a:rPr lang="en-GB" sz="3600" dirty="0" err="1" smtClean="0">
                <a:latin typeface="Times New Roman" panose="02020603050405020304" pitchFamily="18" charset="0"/>
                <a:cs typeface="Times New Roman" panose="02020603050405020304" pitchFamily="18" charset="0"/>
              </a:rPr>
              <a:t>Frankenstien</a:t>
            </a:r>
            <a:r>
              <a:rPr lang="en-GB" sz="3600" dirty="0" smtClean="0">
                <a:latin typeface="Times New Roman" panose="02020603050405020304" pitchFamily="18" charset="0"/>
                <a:cs typeface="Times New Roman" panose="02020603050405020304" pitchFamily="18" charset="0"/>
              </a:rPr>
              <a:t> creating a monster out of dead body parts and animating it with chemicals and electricity. However, he is horrified at his creation and after a number of tragedies in his family caused by the Monster, he sets out on an obsessive quest for vengeance. But the novel has more to it as it also includes issues around human nature:</a:t>
            </a:r>
          </a:p>
          <a:p>
            <a:r>
              <a:rPr lang="en-GB" sz="3600" dirty="0" smtClean="0">
                <a:latin typeface="Times New Roman" panose="02020603050405020304" pitchFamily="18" charset="0"/>
                <a:cs typeface="Times New Roman" panose="02020603050405020304" pitchFamily="18" charset="0"/>
              </a:rPr>
              <a:t>. Mankind are very curious, especially concerning scientific knowledge. But Shelley proves that knowledge can be dangerous if exploited for your own benefit, such as Victor seeing if he could play God by creating life, ‘I will pioneer a new way, explore unknown powers.’ (Shelley, 1818) This leads to devastating consequences like his family, friends and wife being killed by the  Monster, the Monster suffering from rejection and loneliness and  both of them dying at the end.</a:t>
            </a:r>
          </a:p>
          <a:p>
            <a:r>
              <a:rPr lang="en-GB" sz="3600" dirty="0" smtClean="0">
                <a:latin typeface="Times New Roman" panose="02020603050405020304" pitchFamily="18" charset="0"/>
                <a:cs typeface="Times New Roman" panose="02020603050405020304" pitchFamily="18" charset="0"/>
              </a:rPr>
              <a:t>. The Monster is a victim of prejudice because people judge him on his appearance and they run away or beat him if he approaches. Even Victor shuns and disowns him, despite him being the Monster’s ‘father’ and his creation having a kind and gentle nature like a child. He even calls himself ‘an abortion.’ (Shelley, 1818) This injustice leads the Monster to retaliate by violence and murder to punish Victor for creating him.</a:t>
            </a:r>
          </a:p>
          <a:p>
            <a:r>
              <a:rPr lang="en-GB" sz="3600" dirty="0" smtClean="0">
                <a:latin typeface="Times New Roman" panose="02020603050405020304" pitchFamily="18" charset="0"/>
                <a:cs typeface="Times New Roman" panose="02020603050405020304" pitchFamily="18" charset="0"/>
              </a:rPr>
              <a:t>. The Monster wants to make friends but as society rejects him, he is forced to live in isolation. When Victor creates him and tries to escape from his tragedies, he puts himself in isolation as well due to his obsession. It’s human nature that we feel comfortable with companionship and we’ll slightly degrade if we have none.</a:t>
            </a:r>
          </a:p>
          <a:p>
            <a:r>
              <a:rPr lang="en-GB" sz="3600" dirty="0" smtClean="0">
                <a:latin typeface="Times New Roman" panose="02020603050405020304" pitchFamily="18" charset="0"/>
                <a:cs typeface="Times New Roman" panose="02020603050405020304" pitchFamily="18" charset="0"/>
              </a:rPr>
              <a:t>. Critics commonly agree that Victor is the ‘true’ monster. He refuses to take responsibility for his creation and puts him in isolation, enraging the Monster’s violent actions. He agrees to create a mate for him but destroys it before the Monster, causing his own wife to die. His intense desire to kill the Monster becomes an animalistic obsession, leading to his own death but before he dies, he demands to his new friend, Walton to do the deed for him. Anyone could become a ‘monster’ like him.       </a:t>
            </a:r>
            <a:endParaRPr lang="en-GB" sz="3600" dirty="0">
              <a:latin typeface="Times New Roman" panose="02020603050405020304" pitchFamily="18" charset="0"/>
              <a:cs typeface="Times New Roman" panose="02020603050405020304" pitchFamily="18" charset="0"/>
            </a:endParaRPr>
          </a:p>
        </p:txBody>
      </p:sp>
      <p:sp>
        <p:nvSpPr>
          <p:cNvPr id="10" name="TextShape 3"/>
          <p:cNvSpPr txBox="1"/>
          <p:nvPr/>
        </p:nvSpPr>
        <p:spPr>
          <a:xfrm>
            <a:off x="30330184" y="12743667"/>
            <a:ext cx="12801240" cy="1279800"/>
          </a:xfrm>
          <a:prstGeom prst="rect">
            <a:avLst/>
          </a:prstGeom>
          <a:solidFill>
            <a:srgbClr val="00B0F0"/>
          </a:solidFill>
          <a:ln>
            <a:noFill/>
          </a:ln>
        </p:spPr>
        <p:txBody>
          <a:bodyPr lIns="365702" tIns="45710" rIns="91426" bIns="45710" anchor="ctr"/>
          <a:lstStyle/>
          <a:p>
            <a:pPr algn="ctr">
              <a:lnSpc>
                <a:spcPct val="100000"/>
              </a:lnSpc>
            </a:pPr>
            <a:r>
              <a:rPr lang="en-US" sz="5300" dirty="0" smtClean="0">
                <a:solidFill>
                  <a:srgbClr val="FFFFFF"/>
                </a:solidFill>
                <a:latin typeface="Arial"/>
              </a:rPr>
              <a:t>Conclusion</a:t>
            </a:r>
            <a:endParaRPr dirty="0"/>
          </a:p>
        </p:txBody>
      </p:sp>
      <p:sp>
        <p:nvSpPr>
          <p:cNvPr id="5" name="TextBox 4"/>
          <p:cNvSpPr txBox="1"/>
          <p:nvPr/>
        </p:nvSpPr>
        <p:spPr>
          <a:xfrm>
            <a:off x="30297156" y="14023467"/>
            <a:ext cx="12834267" cy="5078313"/>
          </a:xfrm>
          <a:prstGeom prst="rect">
            <a:avLst/>
          </a:prstGeom>
          <a:solidFill>
            <a:srgbClr val="0070C0"/>
          </a:solid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These are just two examples of how literature exposes common issues that still affect us, even today like politics, historical events and ourselves as human beings. Yet literature has been used as a tool to make people think in the way the author wants them to like sharing their ideologies with their readers or manipulating them if used for propaganda. Writers are always sharing their ideas and thoughts with readers, most of them clear, others well hidden. See what you can find if you read another book and think about how the author communicates to you. </a:t>
            </a:r>
            <a:endParaRPr lang="en-GB" sz="3600" dirty="0">
              <a:latin typeface="Times New Roman" panose="02020603050405020304" pitchFamily="18" charset="0"/>
              <a:cs typeface="Times New Roman" panose="02020603050405020304" pitchFamily="18" charset="0"/>
            </a:endParaRPr>
          </a:p>
        </p:txBody>
      </p:sp>
      <p:sp>
        <p:nvSpPr>
          <p:cNvPr id="12" name="TextShape 3"/>
          <p:cNvSpPr txBox="1"/>
          <p:nvPr/>
        </p:nvSpPr>
        <p:spPr>
          <a:xfrm>
            <a:off x="30303653" y="29121827"/>
            <a:ext cx="12801240" cy="1279800"/>
          </a:xfrm>
          <a:prstGeom prst="rect">
            <a:avLst/>
          </a:prstGeom>
          <a:solidFill>
            <a:srgbClr val="00B0F0"/>
          </a:solidFill>
          <a:ln>
            <a:noFill/>
          </a:ln>
        </p:spPr>
        <p:txBody>
          <a:bodyPr lIns="365702" tIns="45710" rIns="91426" bIns="45710" anchor="ctr"/>
          <a:lstStyle/>
          <a:p>
            <a:pPr algn="ctr">
              <a:lnSpc>
                <a:spcPct val="100000"/>
              </a:lnSpc>
            </a:pPr>
            <a:r>
              <a:rPr lang="en-US" sz="5300" dirty="0" smtClean="0">
                <a:solidFill>
                  <a:srgbClr val="FFFFFF"/>
                </a:solidFill>
                <a:latin typeface="Arial"/>
              </a:rPr>
              <a:t>Bibliography and references</a:t>
            </a:r>
            <a:endParaRPr dirty="0"/>
          </a:p>
        </p:txBody>
      </p:sp>
      <p:sp>
        <p:nvSpPr>
          <p:cNvPr id="6" name="TextBox 5"/>
          <p:cNvSpPr txBox="1"/>
          <p:nvPr/>
        </p:nvSpPr>
        <p:spPr>
          <a:xfrm>
            <a:off x="30297157" y="30385427"/>
            <a:ext cx="12807736" cy="1200329"/>
          </a:xfrm>
          <a:prstGeom prst="rect">
            <a:avLst/>
          </a:prstGeom>
          <a:solidFill>
            <a:srgbClr val="0070C0"/>
          </a:solid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Orwell, G. (1946) </a:t>
            </a:r>
            <a:r>
              <a:rPr lang="en-GB" sz="3600" b="1" dirty="0" smtClean="0">
                <a:latin typeface="Times New Roman" panose="02020603050405020304" pitchFamily="18" charset="0"/>
                <a:cs typeface="Times New Roman" panose="02020603050405020304" pitchFamily="18" charset="0"/>
              </a:rPr>
              <a:t>Animal Farm, </a:t>
            </a:r>
            <a:r>
              <a:rPr lang="en-GB" sz="3600" dirty="0" smtClean="0">
                <a:latin typeface="Times New Roman" panose="02020603050405020304" pitchFamily="18" charset="0"/>
                <a:cs typeface="Times New Roman" panose="02020603050405020304" pitchFamily="18" charset="0"/>
              </a:rPr>
              <a:t>California: Harcourt Brace &amp; Co.</a:t>
            </a:r>
          </a:p>
          <a:p>
            <a:r>
              <a:rPr lang="en-GB" sz="3600" dirty="0" smtClean="0">
                <a:latin typeface="Times New Roman" panose="02020603050405020304" pitchFamily="18" charset="0"/>
                <a:cs typeface="Times New Roman" panose="02020603050405020304" pitchFamily="18" charset="0"/>
              </a:rPr>
              <a:t>Shelley, M. (1818) </a:t>
            </a:r>
            <a:r>
              <a:rPr lang="en-GB" sz="3600" b="1" dirty="0" smtClean="0">
                <a:latin typeface="Times New Roman" panose="02020603050405020304" pitchFamily="18" charset="0"/>
                <a:cs typeface="Times New Roman" panose="02020603050405020304" pitchFamily="18" charset="0"/>
              </a:rPr>
              <a:t>Frankenstein</a:t>
            </a:r>
            <a:r>
              <a:rPr lang="en-GB" sz="3600" dirty="0" smtClean="0">
                <a:latin typeface="Times New Roman" panose="02020603050405020304" pitchFamily="18" charset="0"/>
                <a:cs typeface="Times New Roman" panose="02020603050405020304" pitchFamily="18" charset="0"/>
              </a:rPr>
              <a:t>, London: Penguin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228" y="4740588"/>
            <a:ext cx="12792194" cy="730135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9700" t="28729" r="16040" b="23495"/>
          <a:stretch/>
        </p:blipFill>
        <p:spPr>
          <a:xfrm>
            <a:off x="32197277" y="19319266"/>
            <a:ext cx="9001000" cy="9448496"/>
          </a:xfrm>
          <a:prstGeom prst="rect">
            <a:avLst/>
          </a:prstGeom>
        </p:spPr>
      </p:pic>
      <p:sp>
        <p:nvSpPr>
          <p:cNvPr id="17" name="TextShape 3"/>
          <p:cNvSpPr txBox="1"/>
          <p:nvPr/>
        </p:nvSpPr>
        <p:spPr>
          <a:xfrm>
            <a:off x="30297157" y="4723560"/>
            <a:ext cx="12801240" cy="1279800"/>
          </a:xfrm>
          <a:prstGeom prst="rect">
            <a:avLst/>
          </a:prstGeom>
          <a:solidFill>
            <a:srgbClr val="00B0F0"/>
          </a:solidFill>
          <a:ln>
            <a:noFill/>
          </a:ln>
        </p:spPr>
        <p:txBody>
          <a:bodyPr lIns="365702" tIns="45710" rIns="91426" bIns="45710" anchor="ctr"/>
          <a:lstStyle/>
          <a:p>
            <a:pPr algn="ctr">
              <a:lnSpc>
                <a:spcPct val="100000"/>
              </a:lnSpc>
            </a:pPr>
            <a:r>
              <a:rPr lang="en-US" sz="5300" dirty="0" smtClean="0">
                <a:solidFill>
                  <a:srgbClr val="FFFFFF"/>
                </a:solidFill>
                <a:latin typeface="Arial"/>
              </a:rPr>
              <a:t>Some Other Examples</a:t>
            </a:r>
            <a:endParaRPr dirty="0"/>
          </a:p>
        </p:txBody>
      </p:sp>
      <p:sp>
        <p:nvSpPr>
          <p:cNvPr id="13" name="TextBox 12"/>
          <p:cNvSpPr txBox="1"/>
          <p:nvPr/>
        </p:nvSpPr>
        <p:spPr>
          <a:xfrm>
            <a:off x="30297158" y="6003360"/>
            <a:ext cx="12801240" cy="6740307"/>
          </a:xfrm>
          <a:prstGeom prst="rect">
            <a:avLst/>
          </a:prstGeom>
          <a:solidFill>
            <a:srgbClr val="0070C0"/>
          </a:solidFill>
        </p:spPr>
        <p:txBody>
          <a:bodyPr wrap="square" rtlCol="0">
            <a:spAutoFit/>
          </a:bodyPr>
          <a:lstStyle/>
          <a:p>
            <a:r>
              <a:rPr lang="en-GB" sz="3600" dirty="0">
                <a:latin typeface="Times New Roman" panose="02020603050405020304" pitchFamily="18" charset="0"/>
                <a:cs typeface="Times New Roman" panose="02020603050405020304" pitchFamily="18" charset="0"/>
              </a:rPr>
              <a:t>.</a:t>
            </a:r>
            <a:r>
              <a:rPr lang="en-GB" sz="3600" b="1" dirty="0" smtClean="0">
                <a:latin typeface="Times New Roman" panose="02020603050405020304" pitchFamily="18" charset="0"/>
                <a:cs typeface="Times New Roman" panose="02020603050405020304" pitchFamily="18" charset="0"/>
              </a:rPr>
              <a:t>Of Mice And Men</a:t>
            </a:r>
            <a:r>
              <a:rPr lang="en-GB" sz="3600" dirty="0" smtClean="0">
                <a:latin typeface="Times New Roman" panose="02020603050405020304" pitchFamily="18" charset="0"/>
                <a:cs typeface="Times New Roman" panose="02020603050405020304" pitchFamily="18" charset="0"/>
              </a:rPr>
              <a:t> by John Steinbeck- The conditions of the Great Depression and the futility of achieving ‘The American Dream.’ </a:t>
            </a:r>
          </a:p>
          <a:p>
            <a:r>
              <a:rPr lang="en-GB" sz="3600" dirty="0" smtClean="0">
                <a:latin typeface="Times New Roman" panose="02020603050405020304" pitchFamily="18" charset="0"/>
                <a:cs typeface="Times New Roman" panose="02020603050405020304" pitchFamily="18" charset="0"/>
              </a:rPr>
              <a:t>.</a:t>
            </a:r>
            <a:r>
              <a:rPr lang="en-GB" sz="3600" b="1" dirty="0" smtClean="0">
                <a:latin typeface="Times New Roman" panose="02020603050405020304" pitchFamily="18" charset="0"/>
                <a:cs typeface="Times New Roman" panose="02020603050405020304" pitchFamily="18" charset="0"/>
              </a:rPr>
              <a:t>Game Of Thrones </a:t>
            </a:r>
            <a:r>
              <a:rPr lang="en-GB" sz="3600" dirty="0" smtClean="0">
                <a:latin typeface="Times New Roman" panose="02020603050405020304" pitchFamily="18" charset="0"/>
                <a:cs typeface="Times New Roman" panose="02020603050405020304" pitchFamily="18" charset="0"/>
              </a:rPr>
              <a:t>by George R. R. Martin- Human attitudes towards politics, sex, love, culture and prejudice.</a:t>
            </a:r>
          </a:p>
          <a:p>
            <a:r>
              <a:rPr lang="en-GB" sz="3600" dirty="0" smtClean="0">
                <a:latin typeface="Times New Roman" panose="02020603050405020304" pitchFamily="18" charset="0"/>
                <a:cs typeface="Times New Roman" panose="02020603050405020304" pitchFamily="18" charset="0"/>
              </a:rPr>
              <a:t>. </a:t>
            </a:r>
            <a:r>
              <a:rPr lang="en-GB" sz="3600" b="1" dirty="0" smtClean="0">
                <a:latin typeface="Times New Roman" panose="02020603050405020304" pitchFamily="18" charset="0"/>
                <a:cs typeface="Times New Roman" panose="02020603050405020304" pitchFamily="18" charset="0"/>
              </a:rPr>
              <a:t>High-Rise</a:t>
            </a:r>
            <a:r>
              <a:rPr lang="en-GB" sz="3600" dirty="0" smtClean="0">
                <a:latin typeface="Times New Roman" panose="02020603050405020304" pitchFamily="18" charset="0"/>
                <a:cs typeface="Times New Roman" panose="02020603050405020304" pitchFamily="18" charset="0"/>
              </a:rPr>
              <a:t> by J. G. Ballard- Humanity degrading to the level of early man with the loss of modern privileges and ideologies.</a:t>
            </a:r>
          </a:p>
          <a:p>
            <a:r>
              <a:rPr lang="en-GB" sz="3600" dirty="0" smtClean="0">
                <a:latin typeface="Times New Roman" panose="02020603050405020304" pitchFamily="18" charset="0"/>
                <a:cs typeface="Times New Roman" panose="02020603050405020304" pitchFamily="18" charset="0"/>
              </a:rPr>
              <a:t>. </a:t>
            </a:r>
            <a:r>
              <a:rPr lang="en-GB" sz="3600" b="1" dirty="0" smtClean="0">
                <a:latin typeface="Times New Roman" panose="02020603050405020304" pitchFamily="18" charset="0"/>
                <a:cs typeface="Times New Roman" panose="02020603050405020304" pitchFamily="18" charset="0"/>
              </a:rPr>
              <a:t>Fight Club</a:t>
            </a:r>
            <a:r>
              <a:rPr lang="en-GB" sz="3600" dirty="0" smtClean="0">
                <a:latin typeface="Times New Roman" panose="02020603050405020304" pitchFamily="18" charset="0"/>
                <a:cs typeface="Times New Roman" panose="02020603050405020304" pitchFamily="18" charset="0"/>
              </a:rPr>
              <a:t> by Chuck Palahniuk- The restricting influences of Consumerism and the male desire to regain the traditional masculine image. </a:t>
            </a:r>
          </a:p>
          <a:p>
            <a:r>
              <a:rPr lang="en-GB" sz="3600" dirty="0" smtClean="0">
                <a:latin typeface="Times New Roman" panose="02020603050405020304" pitchFamily="18" charset="0"/>
                <a:cs typeface="Times New Roman" panose="02020603050405020304" pitchFamily="18" charset="0"/>
              </a:rPr>
              <a:t>. </a:t>
            </a:r>
            <a:r>
              <a:rPr lang="en-GB" sz="3600" b="1" dirty="0" smtClean="0">
                <a:latin typeface="Times New Roman" panose="02020603050405020304" pitchFamily="18" charset="0"/>
                <a:cs typeface="Times New Roman" panose="02020603050405020304" pitchFamily="18" charset="0"/>
              </a:rPr>
              <a:t>1984</a:t>
            </a:r>
            <a:r>
              <a:rPr lang="en-GB" sz="3600" dirty="0" smtClean="0">
                <a:latin typeface="Times New Roman" panose="02020603050405020304" pitchFamily="18" charset="0"/>
                <a:cs typeface="Times New Roman" panose="02020603050405020304" pitchFamily="18" charset="0"/>
              </a:rPr>
              <a:t> by George Orwell- The power the Government has over the population with the use of manipulation and controlling their sense of purpose. </a:t>
            </a:r>
            <a:endParaRPr lang="en-GB" sz="36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0648" y="0"/>
            <a:ext cx="7380312" cy="461481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232</TotalTime>
  <Words>1214</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Garamond</vt:lpstr>
      <vt:lpstr>Tahoma</vt:lpstr>
      <vt:lpstr>Times New Roman</vt:lpstr>
      <vt:lpstr>Tunga</vt:lpstr>
      <vt:lpstr>BlackTie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dc:creator>
  <cp:lastModifiedBy>SAMUEL PETER EMMETT</cp:lastModifiedBy>
  <cp:revision>22</cp:revision>
  <dcterms:modified xsi:type="dcterms:W3CDTF">2016-07-15T12:08:37Z</dcterms:modified>
</cp:coreProperties>
</file>