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3CD37-A67D-46CF-9D3D-10253DDFF1F1}" type="datetimeFigureOut">
              <a:rPr lang="en-GB" smtClean="0"/>
              <a:t>08/07/2015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89859-B699-4D87-BFCA-53EA315DF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0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orien.ncl.ac.uk/MING/dept/Tips/present/poster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http://lorien.ncl.ac.uk/MING/dept/Tips/present/posters.htm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9859-B699-4D87-BFCA-53EA315DFE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4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9859-B699-4D87-BFCA-53EA315DFE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1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77E-B0A2-49FC-9C9E-286D57A40474}" type="datetime1">
              <a:rPr lang="en-GB" smtClean="0"/>
              <a:t>08/07/2015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207-2F33-4DB4-B364-718272C5DC01}" type="datetime1">
              <a:rPr lang="en-GB" smtClean="0"/>
              <a:t>08/07/2015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5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376-5931-43B4-A3AF-E8246CC41A40}" type="datetime1">
              <a:rPr lang="en-GB" smtClean="0"/>
              <a:t>08/07/2015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46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CFAE-0EA0-4004-8886-58D7B5C3EA51}" type="datetime1">
              <a:rPr lang="en-GB" smtClean="0"/>
              <a:t>08/07/2015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9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180A-CDCB-45ED-89F7-3BA97BB7F898}" type="datetime1">
              <a:rPr lang="en-GB" smtClean="0"/>
              <a:t>08/07/2015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96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E168-96DE-49AD-B19E-CE3BBF7B6166}" type="datetime1">
              <a:rPr lang="en-GB" smtClean="0"/>
              <a:t>08/07/2015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4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677-A96B-4E51-B109-03406719AC33}" type="datetime1">
              <a:rPr lang="en-GB" smtClean="0"/>
              <a:t>08/07/2015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BFD0-DC6B-4471-BEAE-A3B08CF0DDD5}" type="datetime1">
              <a:rPr lang="en-GB" smtClean="0"/>
              <a:t>08/07/2015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514A-2E1B-4ED3-A239-44290EF03D9F}" type="datetime1">
              <a:rPr lang="en-GB" smtClean="0"/>
              <a:t>08/07/2015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C58B-82EE-4AF3-81D7-D5F0CC97B369}" type="datetime1">
              <a:rPr lang="en-GB" smtClean="0"/>
              <a:t>08/07/2015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09FE-93B2-4396-9B25-CAF301003EF8}" type="datetime1">
              <a:rPr lang="en-GB" smtClean="0"/>
              <a:t>08/07/2015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55B1-5D57-4546-A9B6-476DF07F1A87}" type="datetime1">
              <a:rPr lang="en-GB" smtClean="0"/>
              <a:t>08/07/2015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535B-EA54-4B09-8F93-035F87DFFDD6}" type="datetime1">
              <a:rPr lang="en-GB" smtClean="0"/>
              <a:t>08/07/2015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828-5F57-4DE6-94E2-6378E662EDC7}" type="datetime1">
              <a:rPr lang="en-GB" smtClean="0"/>
              <a:t>08/07/2015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2A8D-A222-4603-9B71-276EFAC28993}" type="datetime1">
              <a:rPr lang="en-GB" smtClean="0"/>
              <a:t>08/07/2015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7DAF-5723-4BD4-8CF0-4CF006D6D713}" type="datetime1">
              <a:rPr lang="en-GB" smtClean="0"/>
              <a:t>08/07/2015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C90A-BC1D-4265-BA58-B53BD608B64B}" type="datetime1">
              <a:rPr lang="en-GB" smtClean="0"/>
              <a:t>08/07/2015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© Julie Mayers @ Glyndŵr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B3FDDC-3984-4AD1-8046-B7BCCF20E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0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950064" cy="1202431"/>
          </a:xfrm>
        </p:spPr>
        <p:txBody>
          <a:bodyPr/>
          <a:lstStyle/>
          <a:p>
            <a:r>
              <a:rPr lang="en-GB" dirty="0" smtClean="0"/>
              <a:t>Poster Presentations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4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nothing more amusing or annoying than spelling mistakes</a:t>
            </a:r>
          </a:p>
          <a:p>
            <a:pPr lvl="1"/>
            <a:r>
              <a:rPr lang="en-GB" dirty="0" smtClean="0"/>
              <a:t>It gives the impression that you are:</a:t>
            </a:r>
          </a:p>
          <a:p>
            <a:pPr lvl="2"/>
            <a:r>
              <a:rPr lang="en-GB" dirty="0" smtClean="0"/>
              <a:t>Careless</a:t>
            </a:r>
          </a:p>
          <a:p>
            <a:pPr lvl="2"/>
            <a:r>
              <a:rPr lang="en-GB" dirty="0" smtClean="0"/>
              <a:t>Not bothered</a:t>
            </a:r>
          </a:p>
          <a:p>
            <a:pPr lvl="2"/>
            <a:r>
              <a:rPr lang="en-GB" dirty="0" smtClean="0"/>
              <a:t>Not worthy of a high assessment mark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GB" dirty="0" smtClean="0"/>
              <a:t>Common Errors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149854"/>
              </p:ext>
            </p:extLst>
          </p:nvPr>
        </p:nvGraphicFramePr>
        <p:xfrm>
          <a:off x="2123728" y="1556792"/>
          <a:ext cx="6120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/>
                <a:gridCol w="3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Incorrect</a:t>
                      </a:r>
                      <a:endParaRPr lang="en-US" sz="2400" dirty="0"/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Correct</a:t>
                      </a:r>
                      <a:endParaRPr lang="en-US" sz="2400" dirty="0"/>
                    </a:p>
                  </a:txBody>
                  <a:tcPr marL="73237" marR="732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Please except the gift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Please accept this gift</a:t>
                      </a:r>
                    </a:p>
                  </a:txBody>
                  <a:tcPr marL="73237" marR="732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He’s alright after his fall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He’s all right after his fall</a:t>
                      </a:r>
                    </a:p>
                  </a:txBody>
                  <a:tcPr marL="73237" marR="732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He refused to take my advise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He refused to take my advice</a:t>
                      </a:r>
                    </a:p>
                  </a:txBody>
                  <a:tcPr marL="73237" marR="732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Put the bag back in it’s place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Put the bag back in its place</a:t>
                      </a:r>
                    </a:p>
                  </a:txBody>
                  <a:tcPr marL="73237" marR="732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car past the train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car passed the train</a:t>
                      </a:r>
                    </a:p>
                  </a:txBody>
                  <a:tcPr marL="73237" marR="73237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We spent a quite evening reading</a:t>
                      </a:r>
                    </a:p>
                  </a:txBody>
                  <a:tcPr marL="73237" marR="732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We spent a quiet evening reading</a:t>
                      </a:r>
                    </a:p>
                  </a:txBody>
                  <a:tcPr marL="73237" marR="73237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84" t="10918" r="42636" b="34537"/>
          <a:stretch/>
        </p:blipFill>
        <p:spPr>
          <a:xfrm>
            <a:off x="0" y="0"/>
            <a:ext cx="9154525" cy="691954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13" t="10778" r="30089" b="13348"/>
          <a:stretch/>
        </p:blipFill>
        <p:spPr>
          <a:xfrm>
            <a:off x="0" y="0"/>
            <a:ext cx="916852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35" t="10555" r="55545" b="12682"/>
          <a:stretch/>
        </p:blipFill>
        <p:spPr>
          <a:xfrm>
            <a:off x="2177315" y="21796"/>
            <a:ext cx="4789371" cy="681440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11" t="27348" r="34954" b="15234"/>
          <a:stretch/>
        </p:blipFill>
        <p:spPr>
          <a:xfrm>
            <a:off x="-3262" y="0"/>
            <a:ext cx="9150524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the material simple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full use of the space, but do not cramp a page full of information – it could look messy</a:t>
            </a:r>
          </a:p>
          <a:p>
            <a:r>
              <a:rPr lang="en-GB" dirty="0"/>
              <a:t>B</a:t>
            </a:r>
            <a:r>
              <a:rPr lang="en-GB" dirty="0" smtClean="0"/>
              <a:t>e selective when showing results – present only the main facts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colours sparingly and with taste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Colours should be used only to emphasise and to add interest</a:t>
            </a:r>
          </a:p>
          <a:p>
            <a:r>
              <a:rPr lang="en-GB" dirty="0" smtClean="0"/>
              <a:t>Avoid bright colours, </a:t>
            </a:r>
            <a:r>
              <a:rPr lang="en-GB" dirty="0" err="1" smtClean="0"/>
              <a:t>ie</a:t>
            </a:r>
            <a:r>
              <a:rPr lang="en-GB" dirty="0" smtClean="0"/>
              <a:t> bright pink, bright yellow, bright green,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Pastel shades convey feelings of calm</a:t>
            </a:r>
          </a:p>
          <a:p>
            <a:r>
              <a:rPr lang="en-GB" dirty="0" smtClean="0"/>
              <a:t>Bright colours conjure an image of conflict and disharmony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colours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background and foreground colours that complement each other</a:t>
            </a:r>
          </a:p>
          <a:p>
            <a:r>
              <a:rPr lang="en-GB" dirty="0" smtClean="0"/>
              <a:t>It’s best to keep the background light – dark background will cost more to print and is harder to read</a:t>
            </a:r>
          </a:p>
          <a:p>
            <a:r>
              <a:rPr lang="en-GB" dirty="0" smtClean="0"/>
              <a:t>Avoid gradient fills – they can look tatty when printed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8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Too many font types distract, especially when they appear on the same sentence</a:t>
            </a:r>
          </a:p>
          <a:p>
            <a:r>
              <a:rPr lang="en-GB" dirty="0" smtClean="0"/>
              <a:t>Use fonts that are easy on the eye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This is Times Roman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This is Arial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Headings should appear larger than the other text, but not too large</a:t>
            </a:r>
          </a:p>
          <a:p>
            <a:r>
              <a:rPr lang="en-GB" dirty="0" smtClean="0"/>
              <a:t>Do not use all UPPER CASE type – makes it difficult to read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DO YOU THINK OF THIS LINE WHERE ALL THE CHARACTERS ARE IN UPPER CASE?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do you think of this line, where only the first character of the first word is in upper case?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not use a different font type to highlight important points – it loses the fluency and flow of the sentence.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this sentence, I want to </a:t>
            </a:r>
            <a:r>
              <a:rPr lang="en-GB" b="1" dirty="0" smtClean="0"/>
              <a:t>emphasise</a:t>
            </a:r>
            <a:r>
              <a:rPr lang="en-GB" dirty="0" smtClean="0"/>
              <a:t> the word ‘emphasise’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this sentence, I want to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emphasise</a:t>
            </a:r>
            <a:r>
              <a:rPr lang="en-GB" dirty="0" smtClean="0"/>
              <a:t> the word ‘emphasise’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Julie Mayers @ Glyndŵr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FDDC-3984-4AD1-8046-B7BCCF20E7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474</Words>
  <Application>Microsoft Office PowerPoint</Application>
  <PresentationFormat>On-screen Show (4:3)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Wisp</vt:lpstr>
      <vt:lpstr>Poster Presentations</vt:lpstr>
      <vt:lpstr>Keep the material simple</vt:lpstr>
      <vt:lpstr>Use colours sparingly and with taste</vt:lpstr>
      <vt:lpstr>Background colours</vt:lpstr>
      <vt:lpstr>Fonts</vt:lpstr>
      <vt:lpstr>Fonts</vt:lpstr>
      <vt:lpstr>PowerPoint Presentation</vt:lpstr>
      <vt:lpstr>Fonts</vt:lpstr>
      <vt:lpstr>PowerPoint Presentation</vt:lpstr>
      <vt:lpstr>Spelling</vt:lpstr>
      <vt:lpstr>Common Errors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Presentations</dc:title>
  <dc:creator>JulieM</dc:creator>
  <cp:lastModifiedBy>Julie Mayers</cp:lastModifiedBy>
  <cp:revision>12</cp:revision>
  <dcterms:created xsi:type="dcterms:W3CDTF">2013-04-16T21:00:52Z</dcterms:created>
  <dcterms:modified xsi:type="dcterms:W3CDTF">2015-07-08T10:04:28Z</dcterms:modified>
</cp:coreProperties>
</file>