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6" d="100"/>
          <a:sy n="16" d="100"/>
        </p:scale>
        <p:origin x="103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8600872"/>
        <c:axId val="167271944"/>
      </c:barChart>
      <c:catAx>
        <c:axId val="16860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1944"/>
        <c:crosses val="autoZero"/>
        <c:auto val="1"/>
        <c:lblAlgn val="ctr"/>
        <c:lblOffset val="100"/>
        <c:noMultiLvlLbl val="0"/>
      </c:catAx>
      <c:valAx>
        <c:axId val="167271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60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7272328"/>
        <c:axId val="168621664"/>
      </c:barChart>
      <c:catAx>
        <c:axId val="16727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621664"/>
        <c:crosses val="autoZero"/>
        <c:auto val="1"/>
        <c:lblAlgn val="ctr"/>
        <c:lblOffset val="100"/>
        <c:noMultiLvlLbl val="0"/>
      </c:catAx>
      <c:valAx>
        <c:axId val="168621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27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6805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6172200"/>
            <a:ext cx="13044367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798040"/>
            <a:ext cx="13048488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330196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3301960"/>
            <a:ext cx="13048488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209800" y="1219260"/>
            <a:ext cx="35661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Logo" title="Samp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[Poster Title] Lorem ipsum dolor sit amet, consectetuer adipiscing elit maecenas porttitor congue massa fusce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[Replace the following names and titles with those of the actual contributors: </a:t>
            </a:r>
            <a:r>
              <a:rPr lang="en-US" dirty="0" err="1" smtClean="0"/>
              <a:t>Dorena</a:t>
            </a:r>
            <a:r>
              <a:rPr lang="en-US" dirty="0" smtClean="0"/>
              <a:t> </a:t>
            </a:r>
            <a:r>
              <a:rPr lang="en-US" dirty="0" err="1" smtClean="0"/>
              <a:t>Paschke</a:t>
            </a:r>
            <a:r>
              <a:rPr lang="en-US" dirty="0" smtClean="0"/>
              <a:t>, PhD1; David Alexander, PhD2;  Jeff Hay, RN, BSN, MHA3, and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Pinilla</a:t>
            </a:r>
            <a:r>
              <a:rPr lang="en-US" dirty="0" smtClean="0"/>
              <a:t>, MD4</a:t>
            </a:r>
            <a:br>
              <a:rPr lang="en-US" dirty="0" smtClean="0"/>
            </a:br>
            <a:r>
              <a:rPr lang="en-US" dirty="0" smtClean="0"/>
              <a:t>1[Add affiliation for first contributor], 2[Add affiliation for second contributor], 3[Add affiliation for third contributor], 4[Add affiliation for fourth contributor]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n-US" dirty="0" smtClean="0"/>
              <a:t>Type the abstract here. To remove bullet points, just click the Bullets button on the Home tab.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smtClean="0"/>
              <a:t>Add title if necessary. Click the B button on the home tab to add bold formatting.</a:t>
            </a:r>
          </a:p>
          <a:p>
            <a:pPr lvl="1"/>
            <a:r>
              <a:rPr lang="en-US" smtClean="0"/>
              <a:t>Background item</a:t>
            </a:r>
          </a:p>
          <a:p>
            <a:pPr lvl="1"/>
            <a:r>
              <a:rPr lang="en-US" smtClean="0"/>
              <a:t>Background item</a:t>
            </a:r>
          </a:p>
          <a:p>
            <a:pPr lvl="1"/>
            <a:r>
              <a:rPr lang="en-US" smtClean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 smtClean="0"/>
              <a:t>List objectives here</a:t>
            </a:r>
          </a:p>
          <a:p>
            <a:r>
              <a:rPr lang="en-US" smtClean="0"/>
              <a:t>Objective 1</a:t>
            </a:r>
          </a:p>
          <a:p>
            <a:r>
              <a:rPr lang="en-US" smtClean="0"/>
              <a:t>Objective 2</a:t>
            </a:r>
          </a:p>
          <a:p>
            <a:r>
              <a:rPr lang="en-US" smtClean="0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smtClean="0"/>
              <a:t>List methods and descriptions here</a:t>
            </a:r>
          </a:p>
          <a:p>
            <a:r>
              <a:rPr lang="en-US" smtClean="0"/>
              <a:t>Method 1</a:t>
            </a:r>
          </a:p>
          <a:p>
            <a:r>
              <a:rPr lang="en-US" smtClean="0"/>
              <a:t>Method 2</a:t>
            </a:r>
          </a:p>
          <a:p>
            <a:r>
              <a:rPr lang="en-US" smtClean="0"/>
              <a:t>Method 3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en-US" dirty="0" smtClean="0"/>
              <a:t>Type additional information or methods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Result 1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graphicFrame>
        <p:nvGraphicFramePr>
          <p:cNvPr id="68" name="Content Placeholder 67" descr="Clustered column " title="Sample 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109571202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2" name="Content Placeholder 71" descr="Stacked column chart" title="Sample 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30369666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smtClean="0"/>
              <a:t>Conclusion 1</a:t>
            </a:r>
          </a:p>
          <a:p>
            <a:r>
              <a:rPr lang="en-US" smtClean="0"/>
              <a:t>Conclusion 2</a:t>
            </a:r>
          </a:p>
          <a:p>
            <a:r>
              <a:rPr lang="en-US" smtClean="0"/>
              <a:t>Conclusion 3</a:t>
            </a:r>
            <a:endParaRPr lang="en-US" dirty="0"/>
          </a:p>
        </p:txBody>
      </p:sp>
      <p:graphicFrame>
        <p:nvGraphicFramePr>
          <p:cNvPr id="115" name="Content Placeholder 11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Heading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345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238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954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976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301</a:t>
                      </a:r>
                      <a:endParaRPr lang="en-US" sz="2800" dirty="0"/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186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[Poster Title]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2015-07-13T19:32:31Z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